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1" r:id="rId2"/>
    <p:sldId id="290" r:id="rId3"/>
    <p:sldId id="269" r:id="rId4"/>
    <p:sldId id="291" r:id="rId5"/>
    <p:sldId id="292" r:id="rId6"/>
    <p:sldId id="270" r:id="rId7"/>
    <p:sldId id="328" r:id="rId8"/>
    <p:sldId id="330" r:id="rId9"/>
    <p:sldId id="335" r:id="rId10"/>
    <p:sldId id="331" r:id="rId11"/>
    <p:sldId id="332" r:id="rId12"/>
    <p:sldId id="334" r:id="rId13"/>
    <p:sldId id="299" r:id="rId14"/>
    <p:sldId id="320" r:id="rId15"/>
    <p:sldId id="309" r:id="rId16"/>
    <p:sldId id="318" r:id="rId17"/>
    <p:sldId id="302" r:id="rId18"/>
    <p:sldId id="300" r:id="rId19"/>
    <p:sldId id="276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25E3-5AE5-45F6-8D79-1E8A242B80C6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9016-1D77-4896-BCD9-78812E68E21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9016-1D77-4896-BCD9-78812E68E210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9016-1D77-4896-BCD9-78812E68E210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76D25A-DFD6-4FB8-BD91-3B79884D81F7}" type="datetimeFigureOut">
              <a:rPr lang="hr-HR" smtClean="0"/>
              <a:pPr/>
              <a:t>27.7.2016.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84F212-6A7E-4132-8729-2A91344D06D3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9" descr="l2.jpg"/>
          <p:cNvPicPr/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0352" y="188640"/>
            <a:ext cx="1187624" cy="260648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ta-IN" dirty="0" smtClean="0">
                <a:solidFill>
                  <a:schemeClr val="tx1"/>
                </a:solidFill>
                <a:latin typeface="Tw Cen MT"/>
                <a:cs typeface="Tw Cen MT"/>
              </a:rPr>
              <a:t>WE</a:t>
            </a:r>
            <a: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  <a:t> </a:t>
            </a:r>
            <a:b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</a:br>
            <a:r>
              <a:rPr lang="ta-IN" dirty="0" smtClean="0">
                <a:solidFill>
                  <a:schemeClr val="tx1"/>
                </a:solidFill>
                <a:latin typeface="Tw Cen MT"/>
                <a:cs typeface="Tw Cen MT"/>
              </a:rPr>
              <a:t>CREATE</a:t>
            </a:r>
            <a: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  <a:t> OUR </a:t>
            </a:r>
            <a:b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</a:br>
            <a: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  <a:t>OWN BUSINESS.</a:t>
            </a:r>
            <a:endParaRPr lang="hr-HR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460432" cy="3960440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Made by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INES RUDELIĆ, 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MA in Political Science</a:t>
            </a:r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Association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LIBERA 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for Education and Self-employment</a:t>
            </a:r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Ostrovička 4, 10000 Za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g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reb</a:t>
            </a:r>
          </a:p>
          <a:p>
            <a:pPr algn="l"/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T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el.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+385 (0)1 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8893675, 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+385 (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0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)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95-850-83-99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Zagreb, 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05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.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11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.2014.</a:t>
            </a:r>
            <a:r>
              <a:rPr lang="hr-HR" dirty="0" smtClean="0"/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pic>
        <p:nvPicPr>
          <p:cNvPr id="1026" name="Picture 2" descr="C:\Users\Marko\Dropbox\1238290_585884431471240_1081681854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096344" cy="48531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/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Ide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a</a:t>
            </a:r>
            <a:endParaRPr lang="hr-HR" sz="4800" i="1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 algn="just">
              <a:buAutoNum type="arabicPeriod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old Man Bright Id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700808"/>
            <a:ext cx="4167137" cy="4320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ta-IN" dirty="0" smtClean="0">
                <a:solidFill>
                  <a:schemeClr val="tx1"/>
                </a:solidFill>
                <a:latin typeface="Tw Cen MT"/>
                <a:cs typeface="Tw Cen MT"/>
              </a:rPr>
              <a:t>WE</a:t>
            </a:r>
            <a: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  <a:t> </a:t>
            </a:r>
            <a:b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</a:br>
            <a:r>
              <a:rPr lang="ta-IN" dirty="0" smtClean="0">
                <a:solidFill>
                  <a:schemeClr val="tx1"/>
                </a:solidFill>
                <a:latin typeface="Tw Cen MT"/>
                <a:cs typeface="Tw Cen MT"/>
              </a:rPr>
              <a:t>CREATE</a:t>
            </a:r>
            <a: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  <a:t> </a:t>
            </a:r>
            <a:r>
              <a:rPr lang="ta-IN" dirty="0" smtClean="0">
                <a:solidFill>
                  <a:schemeClr val="tx1"/>
                </a:solidFill>
                <a:latin typeface="Tw Cen MT"/>
                <a:cs typeface="Tw Cen MT"/>
              </a:rPr>
              <a:t>OUR</a:t>
            </a:r>
            <a: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  <a:t/>
            </a:r>
            <a:b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</a:br>
            <a:r>
              <a:rPr lang="hr-HR" dirty="0" smtClean="0">
                <a:solidFill>
                  <a:schemeClr val="tx1"/>
                </a:solidFill>
                <a:latin typeface="Tw Cen MT"/>
                <a:cs typeface="Tw Cen MT"/>
              </a:rPr>
              <a:t>Own business.</a:t>
            </a:r>
            <a:endParaRPr lang="hr-HR" dirty="0">
              <a:solidFill>
                <a:schemeClr val="tx1"/>
              </a:solidFill>
              <a:latin typeface="Tw Cen MT"/>
              <a:cs typeface="Tw Cen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8460432" cy="3960440"/>
          </a:xfrm>
        </p:spPr>
        <p:txBody>
          <a:bodyPr>
            <a:normAutofit/>
          </a:bodyPr>
          <a:lstStyle/>
          <a:p>
            <a:pPr algn="l"/>
            <a:endParaRPr lang="hr-HR" sz="15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Made by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INES RUDELIĆ, 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MA in Political Science</a:t>
            </a:r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Association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LIBERA 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for Education and Self-employment</a:t>
            </a:r>
            <a:endParaRPr lang="hr-HR" sz="1400" dirty="0" smtClean="0">
              <a:ln>
                <a:solidFill>
                  <a:schemeClr val="tx1">
                    <a:lumMod val="85000"/>
                    <a:alpha val="49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Ostrovička 4, 10000 Za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g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reb</a:t>
            </a:r>
          </a:p>
          <a:p>
            <a:pPr algn="l"/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T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el.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+385 (0)1 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8893675, 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+385 (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0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)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95-850-83-99</a:t>
            </a:r>
          </a:p>
          <a:p>
            <a:pPr algn="l"/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Zagreb, 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05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.</a:t>
            </a:r>
            <a:r>
              <a:rPr lang="ta-IN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11</a:t>
            </a:r>
            <a:r>
              <a:rPr lang="hr-HR" sz="1400" dirty="0" smtClean="0">
                <a:ln>
                  <a:solidFill>
                    <a:schemeClr val="tx1">
                      <a:lumMod val="85000"/>
                      <a:alpha val="49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.2014.</a:t>
            </a:r>
            <a:r>
              <a:rPr lang="hr-HR" dirty="0" smtClean="0"/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>
                <a:latin typeface="Tw Cen MT"/>
                <a:cs typeface="Tw Cen MT"/>
              </a:rPr>
              <a:t/>
            </a:r>
            <a:br>
              <a:rPr lang="ta-IN" dirty="0" smtClean="0">
                <a:latin typeface="Tw Cen MT"/>
                <a:cs typeface="Tw Cen MT"/>
              </a:rPr>
            </a:br>
            <a:r>
              <a:rPr lang="hr-HR" sz="4900" dirty="0" smtClean="0"/>
              <a:t>Self</a:t>
            </a:r>
            <a:r>
              <a:rPr lang="ta-IN" sz="4900" dirty="0" smtClean="0"/>
              <a:t>-</a:t>
            </a:r>
            <a:r>
              <a:rPr lang="hr-HR" sz="4900" dirty="0" smtClean="0"/>
              <a:t>employment steps</a:t>
            </a:r>
            <a:br>
              <a:rPr lang="hr-HR" sz="4900" dirty="0" smtClean="0"/>
            </a:br>
            <a:endParaRPr lang="hr-HR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/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Persistance</a:t>
            </a:r>
            <a:r>
              <a:rPr lang="hr-HR" sz="4800" dirty="0" smtClean="0">
                <a:latin typeface="Aparajita" pitchFamily="34" charset="0"/>
                <a:cs typeface="Aparajita" pitchFamily="34" charset="0"/>
              </a:rPr>
              <a:t> </a:t>
            </a:r>
          </a:p>
          <a:p>
            <a:pPr algn="just">
              <a:buNone/>
            </a:pPr>
            <a:endParaRPr lang="hr-HR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Marko\Dropbox\go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6984776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Developing my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 idea</a:t>
            </a:r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Marko\Dropbox\obrt-tvrtka-poduzee-kako-otvoriti-obrt-otvaranje-firme-otvaranje-obrta-otvaranje-doo-otvaranje-d.o.o.-obrtnica-pokretanje-posla-kako-pokrenuti-posao-poduzetnitvo-u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264" y="2420888"/>
            <a:ext cx="6624736" cy="41925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 Connecting with Entrepreneurs</a:t>
            </a:r>
          </a:p>
          <a:p>
            <a:pPr algn="just"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usiness-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492896"/>
            <a:ext cx="6861799" cy="41044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Avoid negative people</a:t>
            </a:r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, em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otions</a:t>
            </a:r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attitudes</a:t>
            </a:r>
            <a:endParaRPr lang="hr-HR" sz="4800" i="1" dirty="0" smtClean="0">
              <a:latin typeface="Aparajita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000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                                   B</a:t>
            </a:r>
            <a:r>
              <a:rPr lang="ta-IN" sz="2000" b="1" i="1" dirty="0" smtClean="0">
                <a:solidFill>
                  <a:srgbClr val="FF0000"/>
                </a:solidFill>
                <a:latin typeface="Aparajita" pitchFamily="34" charset="0"/>
                <a:cs typeface="Arial" pitchFamily="34" charset="0"/>
              </a:rPr>
              <a:t>e the change you wish to see in the world</a:t>
            </a:r>
            <a:r>
              <a:rPr lang="ta-IN" sz="2000" dirty="0" smtClean="0">
                <a:solidFill>
                  <a:srgbClr val="FF0000"/>
                </a:solidFill>
                <a:latin typeface="Aparajita" pitchFamily="34" charset="0"/>
                <a:cs typeface="Arial" pitchFamily="34" charset="0"/>
              </a:rPr>
              <a:t>.             </a:t>
            </a:r>
            <a:r>
              <a:rPr lang="ta-IN" sz="2000" b="1" dirty="0" smtClean="0">
                <a:latin typeface="Aparajita" pitchFamily="34" charset="0"/>
                <a:cs typeface="Arial" pitchFamily="34" charset="0"/>
              </a:rPr>
              <a:t>Gandhi</a:t>
            </a: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		</a:t>
            </a:r>
            <a:r>
              <a:rPr lang="hr-HR" sz="800" dirty="0" smtClean="0">
                <a:latin typeface="Aparajita" pitchFamily="34" charset="0"/>
                <a:cs typeface="Aparajita" pitchFamily="34" charset="0"/>
              </a:rPr>
              <a:t>	</a:t>
            </a:r>
            <a:r>
              <a:rPr lang="hr-HR" sz="800" dirty="0" smtClean="0">
                <a:latin typeface="Arial" pitchFamily="34" charset="0"/>
                <a:cs typeface="Arial" pitchFamily="34" charset="0"/>
              </a:rPr>
              <a:t>	</a:t>
            </a:r>
            <a:endParaRPr lang="hr-HR" sz="9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Marko\Dropbox\Green-Forest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799288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hr-HR" dirty="0" smtClean="0"/>
              <a:t>	</a:t>
            </a:r>
          </a:p>
          <a:p>
            <a:pPr marL="1143000" indent="-1143000">
              <a:buNone/>
            </a:pPr>
            <a:r>
              <a:rPr lang="ta-IN" sz="19200" i="1" dirty="0" smtClean="0">
                <a:latin typeface="Aparajita" pitchFamily="34" charset="0"/>
                <a:cs typeface="Arial" pitchFamily="34" charset="0"/>
              </a:rPr>
              <a:t>Believe in yourself</a:t>
            </a:r>
            <a:r>
              <a:rPr lang="hr-HR" sz="19200" i="1" dirty="0" smtClean="0">
                <a:latin typeface="Aparajita" pitchFamily="34" charset="0"/>
                <a:cs typeface="Aparajita" pitchFamily="34" charset="0"/>
              </a:rPr>
              <a:t>, </a:t>
            </a:r>
          </a:p>
          <a:p>
            <a:pPr marL="1143000" indent="-1143000">
              <a:buNone/>
            </a:pPr>
            <a:endParaRPr lang="hr-HR" sz="19200" i="1" dirty="0" smtClean="0">
              <a:latin typeface="Aparajita" pitchFamily="34" charset="0"/>
              <a:cs typeface="Aparajita" pitchFamily="34" charset="0"/>
            </a:endParaRPr>
          </a:p>
          <a:p>
            <a:pPr marL="1143000" indent="-1143000">
              <a:buNone/>
            </a:pPr>
            <a:r>
              <a:rPr lang="hr-HR" sz="19200" i="1" dirty="0" smtClean="0">
                <a:latin typeface="Aparajita" pitchFamily="34" charset="0"/>
                <a:cs typeface="Aparajita" pitchFamily="34" charset="0"/>
              </a:rPr>
              <a:t>b</a:t>
            </a:r>
            <a:r>
              <a:rPr lang="ta-IN" sz="19200" i="1" dirty="0" smtClean="0">
                <a:latin typeface="Aparajita" pitchFamily="34" charset="0"/>
                <a:cs typeface="Arial" pitchFamily="34" charset="0"/>
              </a:rPr>
              <a:t>e different</a:t>
            </a:r>
            <a:r>
              <a:rPr lang="hr-HR" sz="19200" i="1" dirty="0" smtClean="0">
                <a:latin typeface="Aparajita" pitchFamily="34" charset="0"/>
                <a:cs typeface="Aparajita" pitchFamily="34" charset="0"/>
              </a:rPr>
              <a:t>,</a:t>
            </a:r>
          </a:p>
          <a:p>
            <a:pPr marL="1143000" indent="-1143000">
              <a:buNone/>
            </a:pPr>
            <a:endParaRPr lang="hr-HR" sz="19200" i="1" dirty="0" smtClean="0">
              <a:latin typeface="Aparajita" pitchFamily="34" charset="0"/>
              <a:cs typeface="Arial" pitchFamily="34" charset="0"/>
            </a:endParaRPr>
          </a:p>
          <a:p>
            <a:pPr marL="1143000" indent="-1143000">
              <a:buNone/>
            </a:pPr>
            <a:r>
              <a:rPr lang="ta-IN" sz="19200" i="1" dirty="0" smtClean="0">
                <a:latin typeface="Aparajita" pitchFamily="34" charset="0"/>
                <a:cs typeface="Arial" pitchFamily="34" charset="0"/>
              </a:rPr>
              <a:t>and success </a:t>
            </a:r>
            <a:endParaRPr lang="hr-HR" sz="19200" i="1" dirty="0" smtClean="0">
              <a:latin typeface="Aparajita" pitchFamily="34" charset="0"/>
              <a:cs typeface="Aparajita" pitchFamily="34" charset="0"/>
            </a:endParaRPr>
          </a:p>
          <a:p>
            <a:pPr marL="1143000" indent="-1143000">
              <a:buNone/>
            </a:pPr>
            <a:endParaRPr lang="hr-HR" sz="19200" i="1" dirty="0" smtClean="0">
              <a:latin typeface="Aparajita" pitchFamily="34" charset="0"/>
              <a:cs typeface="Arial" pitchFamily="34" charset="0"/>
            </a:endParaRPr>
          </a:p>
          <a:p>
            <a:pPr marL="1143000" indent="-1143000">
              <a:buNone/>
            </a:pPr>
            <a:r>
              <a:rPr lang="ta-IN" sz="19200" i="1" dirty="0" smtClean="0">
                <a:latin typeface="Aparajita" pitchFamily="34" charset="0"/>
                <a:cs typeface="Arial" pitchFamily="34" charset="0"/>
              </a:rPr>
              <a:t>will come</a:t>
            </a:r>
            <a:endParaRPr lang="hr-HR" sz="19200" i="1" dirty="0" smtClean="0">
              <a:latin typeface="Aparajita" pitchFamily="34" charset="0"/>
              <a:cs typeface="Aparajita" pitchFamily="34" charset="0"/>
            </a:endParaRPr>
          </a:p>
          <a:p>
            <a:pPr marL="1143000" indent="-1143000" algn="just">
              <a:buNone/>
            </a:pPr>
            <a:endParaRPr lang="hr-HR" sz="5900" i="1" dirty="0" smtClean="0">
              <a:latin typeface="Arial" pitchFamily="34" charset="0"/>
              <a:cs typeface="Arial" pitchFamily="34" charset="0"/>
            </a:endParaRPr>
          </a:p>
          <a:p>
            <a:pPr marL="1143000" indent="-1143000" algn="just">
              <a:buNone/>
            </a:pPr>
            <a:endParaRPr lang="hr-HR" sz="59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19200" dirty="0" smtClean="0"/>
              <a:t>   </a:t>
            </a:r>
          </a:p>
          <a:p>
            <a:pPr algn="just">
              <a:buNone/>
            </a:pPr>
            <a:endParaRPr lang="vi-VN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112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vi-VN" sz="1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vi-VN" sz="11200" dirty="0" smtClean="0">
                <a:latin typeface="Arial" pitchFamily="34" charset="0"/>
                <a:cs typeface="Arial" pitchFamily="34" charset="0"/>
              </a:rPr>
            </a:br>
            <a:endParaRPr lang="vi-VN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1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diversity-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492896"/>
            <a:ext cx="4442628" cy="41469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w Cen MT"/>
                <a:cs typeface="Tw Cen MT"/>
              </a:rPr>
              <a:t>Statistics</a:t>
            </a:r>
            <a:endParaRPr lang="hr-HR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ta-IN" sz="3000" i="1" dirty="0" smtClean="0">
                <a:latin typeface="Bodoni MT" pitchFamily="18" charset="0"/>
                <a:cs typeface="Tw Cen MT"/>
              </a:rPr>
              <a:t>Until now</a:t>
            </a:r>
            <a:r>
              <a:rPr lang="pt-BR" sz="3000" i="1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there had been held 4 workshops in August</a:t>
            </a:r>
            <a:r>
              <a:rPr lang="hr-HR" sz="3000" i="1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20</a:t>
            </a:r>
            <a:r>
              <a:rPr lang="hr-HR" sz="3000" i="1" dirty="0" smtClean="0">
                <a:latin typeface="Bodoni MT" pitchFamily="18" charset="0"/>
                <a:cs typeface="Arial" pitchFamily="34" charset="0"/>
              </a:rPr>
              <a:t>13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 in CISOK centre (of Croatian Employment Office)</a:t>
            </a:r>
            <a:r>
              <a:rPr lang="pt-BR" sz="3000" i="1" dirty="0" smtClean="0">
                <a:latin typeface="Bodoni MT" pitchFamily="18" charset="0"/>
                <a:cs typeface="Arial" pitchFamily="34" charset="0"/>
              </a:rPr>
              <a:t>, 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address </a:t>
            </a:r>
            <a:r>
              <a:rPr lang="pt-BR" sz="3000" i="1" dirty="0" err="1" smtClean="0">
                <a:latin typeface="Bodoni MT" pitchFamily="18" charset="0"/>
                <a:cs typeface="Arial" pitchFamily="34" charset="0"/>
              </a:rPr>
              <a:t>Knez</a:t>
            </a:r>
            <a:r>
              <a:rPr lang="pt-BR" sz="3000" i="1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lang="pt-BR" sz="3000" i="1" dirty="0" err="1" smtClean="0">
                <a:latin typeface="Bodoni MT" pitchFamily="18" charset="0"/>
                <a:cs typeface="Arial" pitchFamily="34" charset="0"/>
              </a:rPr>
              <a:t>Višeslav </a:t>
            </a:r>
            <a:r>
              <a:rPr lang="pt-BR" sz="3000" i="1" dirty="0" smtClean="0">
                <a:latin typeface="Bodoni MT" pitchFamily="18" charset="0"/>
                <a:cs typeface="Arial" pitchFamily="34" charset="0"/>
              </a:rPr>
              <a:t>7,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 Zagreb,</a:t>
            </a:r>
            <a:r>
              <a:rPr lang="pt-BR" sz="3000" i="1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which were attended by 55 women, age 20-55</a:t>
            </a:r>
            <a:endParaRPr lang="hr-HR" sz="3000" i="1" dirty="0" smtClean="0">
              <a:latin typeface="Bodoni MT" pitchFamily="18" charset="0"/>
              <a:cs typeface="Arial" pitchFamily="34" charset="0"/>
            </a:endParaRPr>
          </a:p>
          <a:p>
            <a:pPr lvl="0"/>
            <a:r>
              <a:rPr lang="ta-IN" sz="3000" i="1" dirty="0" smtClean="0">
                <a:latin typeface="Bodoni MT" pitchFamily="18" charset="0"/>
                <a:cs typeface="Tw Cen MT"/>
              </a:rPr>
              <a:t>Until now there had been held 8 workshops during 2014 in Centre for Culture Trešnjevka, which were attended by cca 83 men and women, age 20-55</a:t>
            </a:r>
            <a:endParaRPr lang="hr-HR" sz="3000" i="1" dirty="0" smtClean="0">
              <a:latin typeface="Bodoni MT" pitchFamily="18" charset="0"/>
              <a:cs typeface="Arial" pitchFamily="34" charset="0"/>
            </a:endParaRPr>
          </a:p>
          <a:p>
            <a:pPr lvl="0"/>
            <a:r>
              <a:rPr lang="ta-IN" sz="3000" i="1" dirty="0" smtClean="0">
                <a:latin typeface="Bodoni MT" pitchFamily="18" charset="0"/>
                <a:cs typeface="Tw Cen MT"/>
              </a:rPr>
              <a:t>By current</a:t>
            </a:r>
            <a:r>
              <a:rPr lang="pt-BR" sz="3000" i="1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informations</a:t>
            </a:r>
            <a:r>
              <a:rPr lang="pt-BR" sz="3000" i="1" dirty="0" smtClean="0">
                <a:latin typeface="Bodoni MT" pitchFamily="18" charset="0"/>
                <a:cs typeface="Arial" pitchFamily="34" charset="0"/>
              </a:rPr>
              <a:t> cca 3</a:t>
            </a:r>
            <a:r>
              <a:rPr lang="hr-HR" sz="3000" i="1" dirty="0" smtClean="0">
                <a:latin typeface="Bodoni MT" pitchFamily="18" charset="0"/>
                <a:cs typeface="Arial" pitchFamily="34" charset="0"/>
              </a:rPr>
              <a:t>0% 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of the attenders</a:t>
            </a:r>
            <a:r>
              <a:rPr lang="hr-HR" sz="3000" i="1" dirty="0" smtClean="0">
                <a:latin typeface="Bodoni MT" pitchFamily="18" charset="0"/>
                <a:cs typeface="Arial" pitchFamily="34" charset="0"/>
              </a:rPr>
              <a:t> </a:t>
            </a:r>
            <a:r>
              <a:rPr lang="ta-IN" sz="3000" i="1" dirty="0" smtClean="0">
                <a:latin typeface="Bodoni MT" pitchFamily="18" charset="0"/>
                <a:cs typeface="Tw Cen MT"/>
              </a:rPr>
              <a:t>started their own business</a:t>
            </a:r>
            <a:endParaRPr lang="hr-HR" sz="3000" i="1" dirty="0" smtClean="0">
              <a:latin typeface="Bodoni MT" pitchFamily="18" charset="0"/>
              <a:cs typeface="Arial" pitchFamily="34" charset="0"/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vi-VN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>
                <a:latin typeface="Tw Cen MT"/>
                <a:cs typeface="Tw Cen MT"/>
              </a:rPr>
              <a:t>R</a:t>
            </a:r>
            <a:r>
              <a:rPr lang="hr-HR" dirty="0" smtClean="0">
                <a:latin typeface="Tw Cen MT"/>
                <a:cs typeface="Tw Cen MT"/>
              </a:rPr>
              <a:t>eward</a:t>
            </a:r>
            <a:endParaRPr lang="hr-HR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            </a:t>
            </a:r>
            <a:r>
              <a:rPr lang="hr-HR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hr-HR" b="1" dirty="0" smtClean="0">
                <a:solidFill>
                  <a:srgbClr val="0070C0"/>
                </a:solidFill>
              </a:rPr>
              <a:t>   </a:t>
            </a:r>
            <a:endParaRPr lang="hr-HR" sz="5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5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sz="5000" dirty="0" smtClean="0">
                <a:latin typeface="Arial" pitchFamily="34" charset="0"/>
                <a:cs typeface="Arial" pitchFamily="34" charset="0"/>
              </a:rPr>
            </a:br>
            <a:endParaRPr lang="hr-HR" sz="5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r-HR" sz="5000" dirty="0" smtClean="0">
                <a:latin typeface="Arial" pitchFamily="34" charset="0"/>
                <a:cs typeface="Arial" pitchFamily="34" charset="0"/>
              </a:rPr>
              <a:t> </a:t>
            </a:r>
            <a:endParaRPr lang="hr-HR" dirty="0"/>
          </a:p>
        </p:txBody>
      </p:sp>
      <p:pic>
        <p:nvPicPr>
          <p:cNvPr id="5" name="Picture 4" descr="4f26-3f3ffb-11d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848872" cy="49055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w Cen MT"/>
                <a:cs typeface="Tw Cen MT"/>
              </a:rPr>
              <a:t>Croatian </a:t>
            </a:r>
            <a:r>
              <a:rPr lang="ta-IN" dirty="0" smtClean="0">
                <a:latin typeface="Tw Cen MT"/>
                <a:cs typeface="Tw Cen MT"/>
              </a:rPr>
              <a:t>E</a:t>
            </a:r>
            <a:r>
              <a:rPr lang="hr-HR" dirty="0" smtClean="0">
                <a:latin typeface="Tw Cen MT"/>
                <a:cs typeface="Tw Cen MT"/>
              </a:rPr>
              <a:t>mployment</a:t>
            </a:r>
            <a:r>
              <a:rPr lang="ta-IN" dirty="0" smtClean="0">
                <a:latin typeface="Tw Cen MT"/>
                <a:cs typeface="Tw Cen MT"/>
              </a:rPr>
              <a:t> Office</a:t>
            </a:r>
            <a:r>
              <a:rPr lang="hr-HR" dirty="0" smtClean="0">
                <a:latin typeface="Tw Cen MT"/>
                <a:cs typeface="Tw Cen MT"/>
              </a:rPr>
              <a:t>  </a:t>
            </a:r>
            <a:endParaRPr lang="hr-HR" dirty="0">
              <a:latin typeface="Tw Cen MT"/>
              <a:cs typeface="Tw Cen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418784" cy="4572000"/>
          </a:xfrm>
        </p:spPr>
        <p:txBody>
          <a:bodyPr>
            <a:normAutofit/>
          </a:bodyPr>
          <a:lstStyle/>
          <a:p>
            <a:pPr hangingPunct="0"/>
            <a:r>
              <a:rPr lang="hr-HR" sz="4800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rial" pitchFamily="34" charset="0"/>
              </a:rPr>
              <a:t> </a:t>
            </a:r>
            <a:r>
              <a:rPr lang="ta-IN" sz="4800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rial" pitchFamily="34" charset="0"/>
              </a:rPr>
              <a:t>Understanding</a:t>
            </a:r>
            <a:r>
              <a:rPr lang="hr-HR" sz="4800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ta-IN" sz="4800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rial" pitchFamily="34" charset="0"/>
              </a:rPr>
              <a:t>the</a:t>
            </a:r>
            <a:r>
              <a:rPr lang="hr-HR" sz="4800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ta-IN" sz="4800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rial" pitchFamily="34" charset="0"/>
              </a:rPr>
              <a:t>situation</a:t>
            </a:r>
            <a:r>
              <a:rPr lang="hr-HR" sz="4800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</a:p>
          <a:p>
            <a:pPr hangingPunct="0">
              <a:buNone/>
            </a:pPr>
            <a:r>
              <a:rPr lang="hr-HR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hr-HR" sz="2800" i="1" dirty="0"/>
          </a:p>
        </p:txBody>
      </p:sp>
      <p:pic>
        <p:nvPicPr>
          <p:cNvPr id="9" name="Content Placeholder 8" descr="60877760-burza-rada-nezaposleni-mladi-nezaposle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564904"/>
            <a:ext cx="6192688" cy="34617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Reward</a:t>
            </a:r>
            <a:endParaRPr lang="hr-HR" sz="4800" i="1" dirty="0" smtClean="0">
              <a:latin typeface="Aparajita" pitchFamily="34" charset="0"/>
              <a:cs typeface="Aparajita" pitchFamily="34" charset="0"/>
            </a:endParaRPr>
          </a:p>
          <a:p>
            <a:pPr algn="just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/>
          </a:p>
        </p:txBody>
      </p:sp>
      <p:pic>
        <p:nvPicPr>
          <p:cNvPr id="8" name="Picture 2" descr="C:\Users\Marko\Dropbox\slasticarnica4-660x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633689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cs typeface="Tw Cen MT"/>
              </a:rPr>
              <a:t>Croatian </a:t>
            </a:r>
            <a:r>
              <a:rPr lang="ta-IN" dirty="0" smtClean="0">
                <a:cs typeface="Tw Cen MT"/>
              </a:rPr>
              <a:t>E</a:t>
            </a:r>
            <a:r>
              <a:rPr lang="hr-HR" dirty="0" smtClean="0">
                <a:cs typeface="Tw Cen MT"/>
              </a:rPr>
              <a:t>mployment</a:t>
            </a:r>
            <a:r>
              <a:rPr lang="ta-IN" dirty="0" smtClean="0">
                <a:cs typeface="Tw Cen MT"/>
              </a:rPr>
              <a:t> Office</a:t>
            </a:r>
            <a:r>
              <a:rPr lang="hr-HR" dirty="0" smtClean="0">
                <a:cs typeface="Tw Cen MT"/>
              </a:rPr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4800" i="1" dirty="0" smtClean="0">
                <a:latin typeface="Aparajita" pitchFamily="34" charset="0"/>
                <a:cs typeface="Arial" pitchFamily="34" charset="0"/>
              </a:rPr>
              <a:t> 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R</a:t>
            </a:r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eferent 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for self-employment</a:t>
            </a:r>
            <a:endParaRPr lang="hr-HR" sz="4800" i="1" dirty="0" smtClean="0">
              <a:latin typeface="Aparajita" pitchFamily="34" charset="0"/>
              <a:cs typeface="Aparajita" pitchFamily="34" charset="0"/>
            </a:endParaRPr>
          </a:p>
          <a:p>
            <a:pPr algn="just"/>
            <a:endParaRPr lang="hr-HR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hr-HR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Marko\Dropbox\dr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6742633" cy="34947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4800" i="1" dirty="0" smtClean="0">
                <a:latin typeface="Aparajita" pitchFamily="34" charset="0"/>
                <a:cs typeface="Arial" pitchFamily="34" charset="0"/>
              </a:rPr>
              <a:t> 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Reward</a:t>
            </a:r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- patisseries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" name="Picture 2" descr="C:\Users\Marko\Dropbox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705678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/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Motiv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ation</a:t>
            </a:r>
            <a:endParaRPr lang="hr-HR" sz="4800" i="1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 algn="just">
              <a:buAutoNum type="arabicPeriod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arko\Dropbox\205865_101640943272607_100002801041017_7484_2550206_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403244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/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Surround yourself with those who support </a:t>
            </a:r>
            <a:r>
              <a:rPr lang="hr-HR" sz="4800" i="1" dirty="0" smtClean="0">
                <a:latin typeface="Aparajita" pitchFamily="34" charset="0"/>
                <a:cs typeface="Aparajita" pitchFamily="34" charset="0"/>
              </a:rPr>
              <a:t>y</a:t>
            </a:r>
            <a:r>
              <a:rPr lang="ta-IN" sz="4800" i="1" dirty="0" smtClean="0">
                <a:latin typeface="Aparajita" pitchFamily="34" charset="0"/>
                <a:cs typeface="Arial" pitchFamily="34" charset="0"/>
              </a:rPr>
              <a:t>our work</a:t>
            </a:r>
            <a:endParaRPr lang="hr-HR" sz="4800" i="1" dirty="0" smtClean="0">
              <a:latin typeface="Aparajita" pitchFamily="34" charset="0"/>
              <a:cs typeface="Aparajita" pitchFamily="34" charset="0"/>
            </a:endParaRPr>
          </a:p>
          <a:p>
            <a:pPr marL="514350" indent="-514350" algn="just">
              <a:buAutoNum type="arabicPeriod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Marko\Dropbox\189860_4555126149655_14017331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6696744" cy="34356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arko\Dropbox\167456_10151353656198156_6313740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Self</a:t>
            </a:r>
            <a:r>
              <a:rPr lang="ta-IN" dirty="0" smtClean="0"/>
              <a:t>-</a:t>
            </a:r>
            <a:r>
              <a:rPr lang="hr-HR" dirty="0" smtClean="0"/>
              <a:t>employment steps</a:t>
            </a:r>
            <a:endParaRPr lang="hr-HR" dirty="0"/>
          </a:p>
        </p:txBody>
      </p:sp>
      <p:pic>
        <p:nvPicPr>
          <p:cNvPr id="4" name="Picture 2" descr="C:\Users\Marko\Dropbox\995922_622529981104932_150950315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5844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5514</TotalTime>
  <Words>296</Words>
  <Application>Microsoft Office PowerPoint</Application>
  <PresentationFormat>On-screen Show (4:3)</PresentationFormat>
  <Paragraphs>89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WE  CREATE OUR  OWN BUSINESS.</vt:lpstr>
      <vt:lpstr>Croatian Employment Office  </vt:lpstr>
      <vt:lpstr>Self-employment steps</vt:lpstr>
      <vt:lpstr>Croatian Employment Office </vt:lpstr>
      <vt:lpstr>Self-employment steps</vt:lpstr>
      <vt:lpstr>Self-employment steps</vt:lpstr>
      <vt:lpstr>Self-employment steps</vt:lpstr>
      <vt:lpstr>Self-employment steps</vt:lpstr>
      <vt:lpstr>Self-employment steps</vt:lpstr>
      <vt:lpstr>Self-employment steps</vt:lpstr>
      <vt:lpstr>Self-employment steps</vt:lpstr>
      <vt:lpstr>WE  CREATE OUR Own business.</vt:lpstr>
      <vt:lpstr> Self-employment steps </vt:lpstr>
      <vt:lpstr>Self-employment steps</vt:lpstr>
      <vt:lpstr>Self-employment steps</vt:lpstr>
      <vt:lpstr>Self-employment steps</vt:lpstr>
      <vt:lpstr>Self-employment steps</vt:lpstr>
      <vt:lpstr>Statistics</vt:lpstr>
      <vt:lpstr>Reward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</dc:creator>
  <cp:lastModifiedBy>Marko</cp:lastModifiedBy>
  <cp:revision>556</cp:revision>
  <dcterms:created xsi:type="dcterms:W3CDTF">2014-11-05T09:58:13Z</dcterms:created>
  <dcterms:modified xsi:type="dcterms:W3CDTF">2016-07-27T12:58:06Z</dcterms:modified>
</cp:coreProperties>
</file>