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302" r:id="rId8"/>
    <p:sldId id="301" r:id="rId9"/>
    <p:sldId id="262" r:id="rId10"/>
    <p:sldId id="263" r:id="rId11"/>
    <p:sldId id="287" r:id="rId12"/>
    <p:sldId id="291" r:id="rId13"/>
    <p:sldId id="288" r:id="rId14"/>
    <p:sldId id="290" r:id="rId15"/>
    <p:sldId id="277" r:id="rId16"/>
    <p:sldId id="294" r:id="rId17"/>
    <p:sldId id="303" r:id="rId18"/>
    <p:sldId id="297" r:id="rId19"/>
    <p:sldId id="296" r:id="rId20"/>
    <p:sldId id="295" r:id="rId21"/>
    <p:sldId id="299" r:id="rId22"/>
    <p:sldId id="306" r:id="rId23"/>
    <p:sldId id="305" r:id="rId24"/>
    <p:sldId id="304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18.1.2015.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Picture 9" descr="l2.jpg"/>
          <p:cNvPicPr/>
          <p:nvPr userDrawn="1"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40352" y="188640"/>
            <a:ext cx="1187624" cy="260648"/>
          </a:xfrm>
          <a:prstGeom prst="rect">
            <a:avLst/>
          </a:prstGeom>
          <a:noFill/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MI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KREIRAMO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SVOJ POSAO.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3960440"/>
          </a:xfrm>
        </p:spPr>
        <p:txBody>
          <a:bodyPr>
            <a:normAutofit/>
          </a:bodyPr>
          <a:lstStyle/>
          <a:p>
            <a:pPr algn="l"/>
            <a:endParaRPr lang="hr-HR" sz="15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r-HR" sz="1400" dirty="0" smtClean="0">
              <a:ln>
                <a:solidFill>
                  <a:schemeClr val="tx1">
                    <a:lumMod val="85000"/>
                    <a:alpha val="49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Izradila: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INES RUDELIĆ, diplomirani politolog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Udruga LIBERA za edukaciju i samozapošljavanje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Ostrovička 4, 10000 Zagreb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tel.8893675, 095-850-83-99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Zagreb</a:t>
            </a:r>
            <a:r>
              <a:rPr lang="hr-HR" sz="140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, 19.08.2014.</a:t>
            </a:r>
            <a:r>
              <a:rPr lang="hr-HR" dirty="0" smtClean="0"/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hr-HR" sz="3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Uzmite u obzir slijedeće:</a:t>
            </a:r>
          </a:p>
          <a:p>
            <a:pPr lvl="0">
              <a:buNone/>
            </a:pPr>
            <a:endParaRPr lang="hr-HR" sz="3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3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Propisi vezano uz planove/izgradnju ;</a:t>
            </a:r>
          </a:p>
          <a:p>
            <a:r>
              <a:rPr lang="hr-HR" sz="3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Leasing;  Najam, </a:t>
            </a:r>
          </a:p>
          <a:p>
            <a:r>
              <a:rPr lang="hr-HR" sz="3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Oprema; Potrebne dopusnice,Sanitarni propisi</a:t>
            </a:r>
          </a:p>
          <a:p>
            <a:r>
              <a:rPr lang="hr-HR" sz="3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Trošak , Veličina, Lokacija,</a:t>
            </a:r>
          </a:p>
          <a:p>
            <a:r>
              <a:rPr lang="hr-HR" sz="3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Pristupačnost , Sigurnost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OPIS POSLOVANJA </a:t>
            </a: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Opišite proizvode koje proizvodite ili prodajete, odnosno usluge koje pružate:</a:t>
            </a:r>
          </a:p>
          <a:p>
            <a:pPr>
              <a:buNone/>
            </a:pPr>
            <a:endParaRPr lang="hr-HR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</a:t>
            </a:r>
            <a:r>
              <a:rPr lang="hr-HR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ukratko opis usluge</a:t>
            </a:r>
          </a:p>
          <a:p>
            <a:pPr algn="ctr">
              <a:buNone/>
            </a:pP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</a:t>
            </a:r>
            <a:r>
              <a:rPr lang="hr-HR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ukratko opis proizvoda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dirty="0" smtClean="0"/>
              <a:t>      </a:t>
            </a:r>
          </a:p>
          <a:p>
            <a:r>
              <a:rPr lang="hr-HR" b="1" dirty="0" smtClean="0"/>
              <a:t> </a:t>
            </a:r>
            <a:r>
              <a:rPr lang="hr-HR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Zašto Vi ??????</a:t>
            </a:r>
          </a:p>
          <a:p>
            <a:pPr algn="just"/>
            <a:endParaRPr lang="hr-HR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r"/>
            <a:r>
              <a:rPr lang="hr-HR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Perspektiva vaše poslovne ideje?????</a:t>
            </a:r>
            <a:endParaRPr lang="hr-HR" sz="2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sz="2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</p:txBody>
      </p:sp>
      <p:pic>
        <p:nvPicPr>
          <p:cNvPr id="5" name="Picture 2" descr="C:\Users\Marko\Dropbox\you-buy-insurance-to-protect-your-finances-from-l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636912"/>
            <a:ext cx="5112567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OBRAZOVANJE/ INFORMACIJE O PODUZETNIKU</a:t>
            </a:r>
            <a:endParaRPr lang="hr-HR" sz="2800" i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400" b="1" i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VLASTITI ŽIVOTOPIS </a:t>
            </a:r>
          </a:p>
          <a:p>
            <a:pPr algn="ctr"/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ŽIVOTOPIS  PARTNERA IZ PRIJEDLOGA</a:t>
            </a:r>
          </a:p>
          <a:p>
            <a:endParaRPr lang="hr-HR" sz="1800" b="1" dirty="0" smtClean="0">
              <a:latin typeface="Arial" pitchFamily="34" charset="0"/>
              <a:cs typeface="Arial" pitchFamily="34" charset="0"/>
            </a:endParaRPr>
          </a:p>
          <a:p>
            <a:endParaRPr lang="hr-HR" sz="1800" b="1" dirty="0" smtClean="0">
              <a:latin typeface="Arial" pitchFamily="34" charset="0"/>
              <a:cs typeface="Arial" pitchFamily="34" charset="0"/>
            </a:endParaRPr>
          </a:p>
          <a:p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r-HR" sz="1800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b="1" i="1" dirty="0" smtClean="0"/>
              <a:t> </a:t>
            </a:r>
            <a:r>
              <a:rPr lang="hr-HR" sz="2800" b="1" i="1" dirty="0" smtClean="0">
                <a:solidFill>
                  <a:srgbClr val="002060"/>
                </a:solidFill>
              </a:rPr>
              <a:t>Navedite završene relevantne edukacije za vođenje poslovanja kao što je</a:t>
            </a:r>
          </a:p>
          <a:p>
            <a:endParaRPr lang="hr-HR" sz="28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800" i="1" dirty="0" smtClean="0">
                <a:solidFill>
                  <a:srgbClr val="002060"/>
                </a:solidFill>
              </a:rPr>
              <a:t>računovodstvo</a:t>
            </a:r>
            <a:r>
              <a:rPr lang="hr-HR" sz="2800" dirty="0" smtClean="0">
                <a:solidFill>
                  <a:srgbClr val="002060"/>
                </a:solidFill>
              </a:rPr>
              <a:t> </a:t>
            </a:r>
          </a:p>
          <a:p>
            <a:endParaRPr lang="hr-HR" sz="2800" b="1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hr-HR" sz="2800" dirty="0" smtClean="0">
                <a:solidFill>
                  <a:srgbClr val="002060"/>
                </a:solidFill>
              </a:rPr>
              <a:t>marketing</a:t>
            </a:r>
          </a:p>
          <a:p>
            <a:pPr algn="r">
              <a:buNone/>
            </a:pPr>
            <a:endParaRPr lang="hr-HR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r-HR" sz="2800" dirty="0" smtClean="0">
                <a:solidFill>
                  <a:srgbClr val="002060"/>
                </a:solidFill>
              </a:rPr>
              <a:t> prodaja </a:t>
            </a:r>
          </a:p>
          <a:p>
            <a:pPr algn="r">
              <a:buNone/>
            </a:pPr>
            <a:r>
              <a:rPr lang="hr-HR" sz="2800" dirty="0" smtClean="0">
                <a:solidFill>
                  <a:srgbClr val="002060"/>
                </a:solidFill>
              </a:rPr>
              <a:t> neka druga vrsta </a:t>
            </a:r>
            <a:r>
              <a:rPr lang="hr-HR" sz="2800" smtClean="0">
                <a:solidFill>
                  <a:srgbClr val="002060"/>
                </a:solidFill>
              </a:rPr>
              <a:t>relevantne edukacije</a:t>
            </a:r>
            <a:endParaRPr lang="hr-HR" sz="2800" dirty="0" smtClean="0">
              <a:solidFill>
                <a:srgbClr val="002060"/>
              </a:solidFill>
            </a:endParaRPr>
          </a:p>
          <a:p>
            <a:pPr hangingPunct="0"/>
            <a:endParaRPr lang="hr-HR" sz="2800" dirty="0"/>
          </a:p>
        </p:txBody>
      </p:sp>
      <p:pic>
        <p:nvPicPr>
          <p:cNvPr id="7" name="Picture 2" descr="C:\Users\Marko\Dropbox\70px-Bang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564904"/>
            <a:ext cx="4392487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OPREMA I TRANSPORT</a:t>
            </a:r>
          </a:p>
          <a:p>
            <a:pPr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 OPREME </a:t>
            </a:r>
          </a:p>
          <a:p>
            <a:pPr algn="ctr"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VRIJEDNOST</a:t>
            </a:r>
          </a:p>
        </p:txBody>
      </p:sp>
      <p:pic>
        <p:nvPicPr>
          <p:cNvPr id="6" name="Picture 2" descr="C:\Users\Marko\Dropbox\9284111-parts-of-a-puzzle-with-funny-colors-on-a-white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04864"/>
            <a:ext cx="3629131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Podaci o Vašem poslovnom prostoru</a:t>
            </a:r>
          </a:p>
          <a:p>
            <a:endParaRPr lang="hr-HR" sz="2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Marko\Dropbox\7d036d5960e801b18b4821347d2649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060848"/>
            <a:ext cx="5400599" cy="410445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TRŽIŠTE/TRŽIŠNA OPRAVDANOST</a:t>
            </a:r>
          </a:p>
          <a:p>
            <a:pPr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3200" dirty="0" smtClean="0"/>
              <a:t>    </a:t>
            </a:r>
            <a:endParaRPr lang="hr-HR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potencijalni korisnici</a:t>
            </a:r>
          </a:p>
          <a:p>
            <a:pPr algn="ctr"/>
            <a:endParaRPr lang="hr-HR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klijenti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KONKURENCIJA </a:t>
            </a: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ISTRAŽIVANJE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2" descr="C:\Users\Marko\Dropbox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5" y="2132856"/>
            <a:ext cx="6048672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Kako i gdje ćete prodavati svoje proizvode/usluge?</a:t>
            </a:r>
          </a:p>
          <a:p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pic>
        <p:nvPicPr>
          <p:cNvPr id="5" name="Picture 2" descr="C:\Users\Marko\Dropbox\Sh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564904"/>
            <a:ext cx="4342085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IZRADA POSLOVNOG PLANA ZA SAMOZAPOŠLJAVANJE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hr-HR" dirty="0" smtClean="0"/>
              <a:t>    </a:t>
            </a:r>
          </a:p>
          <a:p>
            <a:pPr algn="just">
              <a:buNone/>
            </a:pPr>
            <a:r>
              <a:rPr lang="hr-HR" dirty="0" smtClean="0"/>
              <a:t>                                 </a:t>
            </a:r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r>
              <a:rPr lang="hr-HR" dirty="0" smtClean="0"/>
              <a:t>   </a:t>
            </a: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Izrada kvalitetnog poslovnog plana pretpostavka je uspješnog apliciranja na Zavod za zapošljavanje</a:t>
            </a:r>
            <a:endParaRPr lang="hr-H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Marko\Dropbox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7"/>
            <a:ext cx="7848871" cy="280831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 </a:t>
            </a:r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TROŠKOVI</a:t>
            </a:r>
          </a:p>
          <a:p>
            <a:pPr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Osoblja</a:t>
            </a:r>
          </a:p>
          <a:p>
            <a:pPr algn="ctr">
              <a:buNone/>
            </a:pPr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Kapitala</a:t>
            </a:r>
          </a:p>
          <a:p>
            <a:pPr algn="ctr"/>
            <a:endParaRPr lang="hr-HR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Ostali troškovi</a:t>
            </a:r>
          </a:p>
          <a:p>
            <a:pPr algn="ctr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2" descr="C:\Users\Marko\Dropbox\make-money-blogging-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2856"/>
            <a:ext cx="3024336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Objasnite svoju politiku kreiranja cijena </a:t>
            </a:r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5" name="Picture 2" descr="C:\Users\Marko\Dropbox\house-price-ri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96952"/>
            <a:ext cx="5761186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PLAN  PRODAJE</a:t>
            </a:r>
          </a:p>
          <a:p>
            <a:pPr>
              <a:buNone/>
            </a:pPr>
            <a:endParaRPr lang="hr-H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Marko\Dropbox\sell-daily-deals-products-downloa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9954" y="2492896"/>
            <a:ext cx="5254374" cy="360310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INVESTICIJE</a:t>
            </a: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IZVORI SREDSTAVA</a:t>
            </a: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FINANCIJSKA, OBRTNA, UKUPNO</a:t>
            </a:r>
            <a:endParaRPr lang="hr-H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Marko\Dropbox\make-money-blogging-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2856"/>
            <a:ext cx="3024336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TROŠKOVNIK</a:t>
            </a:r>
          </a:p>
          <a:p>
            <a:r>
              <a:rPr lang="hr-HR" sz="3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dobiveni iznos potpore iznositi će KN 25.000,00  </a:t>
            </a:r>
          </a:p>
          <a:p>
            <a:r>
              <a:rPr lang="hr-HR" sz="3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 isteku 90 dana od dana isplate potrebno je podnijeti dokaze o utrošenim sredstvima</a:t>
            </a:r>
          </a:p>
          <a:p>
            <a:r>
              <a:rPr lang="hr-HR" sz="3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prikažite planirane troškove koji su vam potrebni za uspostavu i funkcioniranje kroz sufinancirano razdoblje</a:t>
            </a:r>
          </a:p>
          <a:p>
            <a:pPr>
              <a:buNone/>
            </a:pPr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PRVI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dirty="0" smtClean="0"/>
              <a:t>   						</a:t>
            </a:r>
          </a:p>
          <a:p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Popuniti zahtjev</a:t>
            </a:r>
          </a:p>
          <a:p>
            <a:endParaRPr lang="hr-HR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Popuniti Poslovni plan</a:t>
            </a:r>
          </a:p>
          <a:p>
            <a:endParaRPr lang="hr-HR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Dokumentaciju poštom poslati na Hrvatski zavod za zapošljavanje ili donijeti osobno</a:t>
            </a:r>
            <a:endParaRPr lang="hr-HR" b="1" i="1" dirty="0">
              <a:solidFill>
                <a:srgbClr val="002060"/>
              </a:solidFill>
            </a:endParaRPr>
          </a:p>
        </p:txBody>
      </p:sp>
      <p:pic>
        <p:nvPicPr>
          <p:cNvPr id="8" name="Picture 2" descr="C:\Users\Marko\Dropbox\16109144-cartoon-red-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16832"/>
            <a:ext cx="3384376" cy="20882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OBRAZAC ZAHTJEVA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38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Opći podaci o podnositelju zahtjeva</a:t>
            </a:r>
            <a:endParaRPr lang="hr-HR" sz="3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hangingPunct="0"/>
            <a:endParaRPr lang="hr-HR" dirty="0" smtClean="0"/>
          </a:p>
          <a:p>
            <a:pPr lvl="0"/>
            <a:r>
              <a:rPr lang="pl-PL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Ime i prezime </a:t>
            </a:r>
            <a:endParaRPr lang="hr-HR" sz="35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Adresa (mjesto, ulica i br.) </a:t>
            </a:r>
            <a:endParaRPr lang="hr-HR" sz="35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OIB </a:t>
            </a:r>
          </a:p>
          <a:p>
            <a:pPr lvl="0"/>
            <a:r>
              <a:rPr lang="hr-HR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MBG  </a:t>
            </a:r>
          </a:p>
          <a:p>
            <a:pPr hangingPunct="0"/>
            <a:r>
              <a:rPr lang="pl-PL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Zanimanje</a:t>
            </a:r>
            <a:endParaRPr lang="hr-HR" sz="35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evidenciji nezaposlenih od </a:t>
            </a:r>
            <a:endParaRPr lang="hr-HR" sz="35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nb-NO" sz="35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Kontakt (telefon, mobitel ili e-mail)</a:t>
            </a:r>
            <a:endParaRPr lang="hr-HR" sz="35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HR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OBRAZAC ZAHTJEVA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51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5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Podaci iz poslovnog plana</a:t>
            </a:r>
          </a:p>
          <a:p>
            <a:endParaRPr lang="hr-HR" sz="46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33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Trgovačko društvo  </a:t>
            </a:r>
          </a:p>
          <a:p>
            <a:r>
              <a:rPr lang="hr-HR" sz="33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Obrt</a:t>
            </a:r>
          </a:p>
          <a:p>
            <a:r>
              <a:rPr lang="hr-HR" sz="33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Slobodne profesije  (npr. odvjetnički ili javnobilježnički uredi)</a:t>
            </a:r>
          </a:p>
          <a:p>
            <a:r>
              <a:rPr lang="hr-HR" sz="33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Djelatnost</a:t>
            </a:r>
            <a:endParaRPr lang="hr-HR" sz="3300" b="1" u="sng" dirty="0" smtClean="0">
              <a:solidFill>
                <a:srgbClr val="002060"/>
              </a:solidFill>
            </a:endParaRPr>
          </a:p>
          <a:p>
            <a:pPr lvl="0"/>
            <a:endParaRPr lang="hr-HR" b="1" u="sng" dirty="0" smtClean="0"/>
          </a:p>
          <a:p>
            <a:pPr lvl="0">
              <a:buNone/>
            </a:pPr>
            <a:r>
              <a:rPr lang="hr-HR" dirty="0" smtClean="0"/>
              <a:t>	</a:t>
            </a:r>
            <a:endParaRPr lang="hr-HR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31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Poduzetničko iskustvo</a:t>
            </a:r>
            <a:endParaRPr lang="hr-HR" sz="31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Naziv subjekta (obrt, trgovačko društvo....) 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Status 		  	     </a:t>
            </a:r>
            <a:r>
              <a:rPr lang="en-GB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hr-HR" sz="3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Aktivan od - do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Podmirene obveze </a:t>
            </a:r>
            <a:r>
              <a:rPr lang="en-GB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Koristio sredstva HZZ-a 	</a:t>
            </a:r>
            <a:r>
              <a:rPr lang="pt-B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r-HR" sz="3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hr-HR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</a:pPr>
            <a:r>
              <a:rPr lang="hr-H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hr-H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31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Prilozi</a:t>
            </a:r>
            <a:endParaRPr lang="hr-HR" sz="31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3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pl-PL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Poslovni plan treba sadržavati: </a:t>
            </a:r>
            <a:endParaRPr lang="hr-HR" sz="3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opis djelatnosti,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izvore financiranja uz troškovnik ulaganja,</a:t>
            </a:r>
          </a:p>
          <a:p>
            <a:pPr lvl="0"/>
            <a:r>
              <a:rPr lang="hr-H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druge relevantne informacije</a:t>
            </a:r>
          </a:p>
          <a:p>
            <a:endParaRPr lang="hr-HR" sz="3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pl-PL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dokaz da su podmirene sve obveze na ime obavljanja gospodarske djelatnosti</a:t>
            </a:r>
            <a:endParaRPr lang="hr-HR" sz="3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</a:pPr>
            <a:r>
              <a:rPr lang="hr-HR" b="1" dirty="0" smtClean="0">
                <a:solidFill>
                  <a:srgbClr val="002060"/>
                </a:solidFill>
              </a:rPr>
              <a:t>		</a:t>
            </a:r>
            <a:endParaRPr lang="hr-H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b="1" dirty="0" smtClean="0"/>
          </a:p>
          <a:p>
            <a:pPr marL="0" indent="0"/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Osobni podaci vlasnika</a:t>
            </a: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Planirate registrirati  </a:t>
            </a:r>
          </a:p>
          <a:p>
            <a:pPr marL="0" lvl="0" indent="0" algn="just">
              <a:buNone/>
            </a:pPr>
            <a:endParaRPr lang="hr-HR" dirty="0" smtClean="0"/>
          </a:p>
          <a:p>
            <a:pPr algn="just"/>
            <a:endParaRPr lang="hr-HR" dirty="0"/>
          </a:p>
        </p:txBody>
      </p:sp>
      <p:pic>
        <p:nvPicPr>
          <p:cNvPr id="5" name="Picture 2" descr="C:\Users\Marko\Dropbox\20121111-0955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08920"/>
            <a:ext cx="7776864" cy="23042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PLAN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hr-H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POLAZIŠTE</a:t>
            </a:r>
          </a:p>
          <a:p>
            <a:pPr marL="514350" indent="-514350" algn="ctr">
              <a:buNone/>
            </a:pPr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</a:t>
            </a: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KORACI - U SVRHU POKRETANJA POSLA</a:t>
            </a:r>
          </a:p>
          <a:p>
            <a:pPr algn="ctr">
              <a:buNone/>
            </a:pPr>
            <a:endParaRPr lang="hr-HR" dirty="0"/>
          </a:p>
        </p:txBody>
      </p:sp>
      <p:pic>
        <p:nvPicPr>
          <p:cNvPr id="5" name="Picture 2" descr="C:\Users\Marko\Dropbox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852936"/>
            <a:ext cx="6768753" cy="230425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4770</TotalTime>
  <Words>371</Words>
  <Application>Microsoft Office PowerPoint</Application>
  <PresentationFormat>On-screen Show (4:3)</PresentationFormat>
  <Paragraphs>185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MI  KREIRAMO  SVOJ POSAO.</vt:lpstr>
      <vt:lpstr>IZRADA POSLOVNOG PLANA ZA SAMOZAPOŠLJAVANJE</vt:lpstr>
      <vt:lpstr>PRVI KORAK</vt:lpstr>
      <vt:lpstr>OBRAZAC ZAHTJEVA</vt:lpstr>
      <vt:lpstr>OBRAZAC ZAHTJEVA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  <vt:lpstr>POSLOVNI PLAN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Marko</cp:lastModifiedBy>
  <cp:revision>519</cp:revision>
  <dcterms:created xsi:type="dcterms:W3CDTF">2013-04-10T07:19:58Z</dcterms:created>
  <dcterms:modified xsi:type="dcterms:W3CDTF">2015-01-18T18:49:38Z</dcterms:modified>
</cp:coreProperties>
</file>